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BF6C-125F-43E8-84EB-F414D2422386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2EA7-1B4C-46E0-A06A-4CC881A9A27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481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BF6C-125F-43E8-84EB-F414D2422386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2EA7-1B4C-46E0-A06A-4CC881A9A27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9276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BF6C-125F-43E8-84EB-F414D2422386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2EA7-1B4C-46E0-A06A-4CC881A9A27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2024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BF6C-125F-43E8-84EB-F414D2422386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2EA7-1B4C-46E0-A06A-4CC881A9A27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1784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BF6C-125F-43E8-84EB-F414D2422386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2EA7-1B4C-46E0-A06A-4CC881A9A27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7167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BF6C-125F-43E8-84EB-F414D2422386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2EA7-1B4C-46E0-A06A-4CC881A9A27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529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BF6C-125F-43E8-84EB-F414D2422386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2EA7-1B4C-46E0-A06A-4CC881A9A27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0025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BF6C-125F-43E8-84EB-F414D2422386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2EA7-1B4C-46E0-A06A-4CC881A9A27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8183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BF6C-125F-43E8-84EB-F414D2422386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2EA7-1B4C-46E0-A06A-4CC881A9A27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5843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BF6C-125F-43E8-84EB-F414D2422386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2EA7-1B4C-46E0-A06A-4CC881A9A27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1619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BF6C-125F-43E8-84EB-F414D2422386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2EA7-1B4C-46E0-A06A-4CC881A9A27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450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ABF6C-125F-43E8-84EB-F414D2422386}" type="datetimeFigureOut">
              <a:rPr lang="en-MY" smtClean="0"/>
              <a:t>13/9/2018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42EA7-1B4C-46E0-A06A-4CC881A9A27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7846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64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78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66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607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 Ming Loh</dc:creator>
  <cp:lastModifiedBy>Ing Ming Loh</cp:lastModifiedBy>
  <cp:revision>1</cp:revision>
  <dcterms:created xsi:type="dcterms:W3CDTF">2018-09-13T07:17:31Z</dcterms:created>
  <dcterms:modified xsi:type="dcterms:W3CDTF">2018-09-13T07:18:44Z</dcterms:modified>
</cp:coreProperties>
</file>