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68" autoAdjust="0"/>
    <p:restoredTop sz="94660"/>
  </p:normalViewPr>
  <p:slideViewPr>
    <p:cSldViewPr snapToGrid="0">
      <p:cViewPr varScale="1">
        <p:scale>
          <a:sx n="70" d="100"/>
          <a:sy n="70" d="100"/>
        </p:scale>
        <p:origin x="120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D3DC2-0D04-42F7-907B-5D4412A87084}" type="datetimeFigureOut">
              <a:rPr lang="en-MY" smtClean="0"/>
              <a:t>13/9/2018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A1134-3EB2-4EEE-B139-C135E877EFE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39250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D3DC2-0D04-42F7-907B-5D4412A87084}" type="datetimeFigureOut">
              <a:rPr lang="en-MY" smtClean="0"/>
              <a:t>13/9/2018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A1134-3EB2-4EEE-B139-C135E877EFE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83953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D3DC2-0D04-42F7-907B-5D4412A87084}" type="datetimeFigureOut">
              <a:rPr lang="en-MY" smtClean="0"/>
              <a:t>13/9/2018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A1134-3EB2-4EEE-B139-C135E877EFE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22715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D3DC2-0D04-42F7-907B-5D4412A87084}" type="datetimeFigureOut">
              <a:rPr lang="en-MY" smtClean="0"/>
              <a:t>13/9/2018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A1134-3EB2-4EEE-B139-C135E877EFE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2776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D3DC2-0D04-42F7-907B-5D4412A87084}" type="datetimeFigureOut">
              <a:rPr lang="en-MY" smtClean="0"/>
              <a:t>13/9/2018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A1134-3EB2-4EEE-B139-C135E877EFE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61120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D3DC2-0D04-42F7-907B-5D4412A87084}" type="datetimeFigureOut">
              <a:rPr lang="en-MY" smtClean="0"/>
              <a:t>13/9/2018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A1134-3EB2-4EEE-B139-C135E877EFE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86490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D3DC2-0D04-42F7-907B-5D4412A87084}" type="datetimeFigureOut">
              <a:rPr lang="en-MY" smtClean="0"/>
              <a:t>13/9/2018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A1134-3EB2-4EEE-B139-C135E877EFE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95876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D3DC2-0D04-42F7-907B-5D4412A87084}" type="datetimeFigureOut">
              <a:rPr lang="en-MY" smtClean="0"/>
              <a:t>13/9/2018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A1134-3EB2-4EEE-B139-C135E877EFE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50993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D3DC2-0D04-42F7-907B-5D4412A87084}" type="datetimeFigureOut">
              <a:rPr lang="en-MY" smtClean="0"/>
              <a:t>13/9/2018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A1134-3EB2-4EEE-B139-C135E877EFE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73698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D3DC2-0D04-42F7-907B-5D4412A87084}" type="datetimeFigureOut">
              <a:rPr lang="en-MY" smtClean="0"/>
              <a:t>13/9/2018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A1134-3EB2-4EEE-B139-C135E877EFE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642055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D3DC2-0D04-42F7-907B-5D4412A87084}" type="datetimeFigureOut">
              <a:rPr lang="en-MY" smtClean="0"/>
              <a:t>13/9/2018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A1134-3EB2-4EEE-B139-C135E877EFE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61056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4D3DC2-0D04-42F7-907B-5D4412A87084}" type="datetimeFigureOut">
              <a:rPr lang="en-MY" smtClean="0"/>
              <a:t>13/9/2018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FA1134-3EB2-4EEE-B139-C135E877EFE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8420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7670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198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3383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8324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57485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36364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0</Words>
  <Application>Microsoft Office PowerPoint</Application>
  <PresentationFormat>On-screen Show (4:3)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Ing Ming Loh</dc:creator>
  <cp:lastModifiedBy>Ing Ming Loh</cp:lastModifiedBy>
  <cp:revision>1</cp:revision>
  <dcterms:created xsi:type="dcterms:W3CDTF">2018-09-13T08:18:57Z</dcterms:created>
  <dcterms:modified xsi:type="dcterms:W3CDTF">2018-09-13T08:21:15Z</dcterms:modified>
</cp:coreProperties>
</file>