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2188"/>
          <a:stretch>
            <a:fillRect/>
          </a:stretch>
        </p:blipFill>
        <p:spPr>
          <a:xfrm>
            <a:off x="0" y="-635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7714"/>
          <a:stretch>
            <a:fillRect/>
          </a:stretch>
        </p:blipFill>
        <p:spPr>
          <a:xfrm>
            <a:off x="635" y="-635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2500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7917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2500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t="9166"/>
          <a:stretch>
            <a:fillRect/>
          </a:stretch>
        </p:blipFill>
        <p:spPr>
          <a:xfrm>
            <a:off x="0" y="0"/>
            <a:ext cx="9143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r="1722"/>
          <a:stretch>
            <a:fillRect/>
          </a:stretch>
        </p:blipFill>
        <p:spPr>
          <a:xfrm>
            <a:off x="0" y="-635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6</cp:revision>
  <dcterms:created xsi:type="dcterms:W3CDTF">2020-09-26T02:44:00Z</dcterms:created>
  <dcterms:modified xsi:type="dcterms:W3CDTF">2022-01-15T01:46:41Z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1033-11.2.0.10443</vt:lpwstr>
  </property>
  <property fmtid="{D5CDD505-2E9C-101B-9397-08002B2CF9AE}" pid="3" name="ICV">
    <vt:lpwstr>22435F6F74204CE28FB778BC3FF1F03F</vt:lpwstr>
  </property>
</Properties>
</file>