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5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rcRect r="7500" b="14165"/>
          <a:stretch>
            <a:fillRect/>
          </a:stretch>
        </p:blipFill>
        <p:spPr>
          <a:xfrm>
            <a:off x="0" y="0"/>
            <a:ext cx="9143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rcRect t="7499"/>
          <a:stretch>
            <a:fillRect/>
          </a:stretch>
        </p:blipFill>
        <p:spPr>
          <a:xfrm>
            <a:off x="0" y="635"/>
            <a:ext cx="914336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rcRect r="7813" b="1458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rcRect t="7296"/>
          <a:stretch>
            <a:fillRect/>
          </a:stretch>
        </p:blipFill>
        <p:spPr>
          <a:xfrm>
            <a:off x="0" y="-635"/>
            <a:ext cx="9143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rcRect r="8125" b="14378"/>
          <a:stretch>
            <a:fillRect/>
          </a:stretch>
        </p:blipFill>
        <p:spPr>
          <a:xfrm>
            <a:off x="0" y="0"/>
            <a:ext cx="9144000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rcRect t="6667"/>
          <a:stretch>
            <a:fillRect/>
          </a:stretch>
        </p:blipFill>
        <p:spPr>
          <a:xfrm>
            <a:off x="0" y="0"/>
            <a:ext cx="914336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rcRect r="7813" b="14582"/>
          <a:stretch>
            <a:fillRect/>
          </a:stretch>
        </p:blipFill>
        <p:spPr>
          <a:xfrm>
            <a:off x="0" y="0"/>
            <a:ext cx="9144000" cy="685736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ASUS</cp:lastModifiedBy>
  <cp:revision>4</cp:revision>
  <dcterms:created xsi:type="dcterms:W3CDTF">2020-10-01T06:28:00Z</dcterms:created>
  <dcterms:modified xsi:type="dcterms:W3CDTF">2022-04-12T03:15:53Z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1033-11.2.0.11074</vt:lpwstr>
  </property>
  <property fmtid="{D5CDD505-2E9C-101B-9397-08002B2CF9AE}" pid="3" name="ICV">
    <vt:lpwstr>1939748DAEE6487AAE5BAA15060468F7</vt:lpwstr>
  </property>
</Properties>
</file>